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43"/>
    <p:restoredTop sz="93199"/>
  </p:normalViewPr>
  <p:slideViewPr>
    <p:cSldViewPr snapToGrid="0">
      <p:cViewPr varScale="1">
        <p:scale>
          <a:sx n="90" d="100"/>
          <a:sy n="90" d="100"/>
        </p:scale>
        <p:origin x="232" y="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1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39"/>
          <c:dPt>
            <c:idx val="0"/>
            <c:bubble3D val="0"/>
            <c:explosion val="31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3378-4CF1-BB33-07473CC7818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3378-4CF1-BB33-07473CC78183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3378-4CF1-BB33-07473CC78183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3378-4CF1-BB33-07473CC78183}"/>
              </c:ext>
            </c:extLst>
          </c:dPt>
          <c:cat>
            <c:strRef>
              <c:f>Sheet1!$G$75:$G$78</c:f>
              <c:strCache>
                <c:ptCount val="4"/>
                <c:pt idx="0">
                  <c:v>Satisfactory</c:v>
                </c:pt>
                <c:pt idx="1">
                  <c:v>Fair</c:v>
                </c:pt>
                <c:pt idx="2">
                  <c:v>Poor</c:v>
                </c:pt>
                <c:pt idx="3">
                  <c:v>Unsatisfactory</c:v>
                </c:pt>
              </c:strCache>
            </c:strRef>
          </c:cat>
          <c:val>
            <c:numRef>
              <c:f>Sheet1!$H$75:$H$78</c:f>
              <c:numCache>
                <c:formatCode>General</c:formatCode>
                <c:ptCount val="4"/>
                <c:pt idx="0">
                  <c:v>3</c:v>
                </c:pt>
                <c:pt idx="1">
                  <c:v>80</c:v>
                </c:pt>
                <c:pt idx="2">
                  <c:v>41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378-4CF1-BB33-07473CC781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style2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ACC982-7F9D-7844-B1E4-6D5415CC9D1A}">
      <dsp:nvSpPr>
        <dsp:cNvPr id="0" name=""/>
        <dsp:cNvSpPr/>
      </dsp:nvSpPr>
      <dsp:spPr>
        <a:xfrm>
          <a:off x="0" y="284731"/>
          <a:ext cx="6248400" cy="30618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4945" tIns="374904" rIns="484945" bIns="14224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800" kern="1200" dirty="0"/>
            <a:t>Notice of Deficiency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Informs dam owner of violation(s)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Remediation schedule &amp; deadlines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800" kern="1200" dirty="0"/>
            <a:t>Civil Resource Violation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Unaddressed items from Notice of Deficiency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First or second violators (typically)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Fines up to $4,000 per incident</a:t>
          </a:r>
        </a:p>
      </dsp:txBody>
      <dsp:txXfrm>
        <a:off x="0" y="284731"/>
        <a:ext cx="6248400" cy="3061800"/>
      </dsp:txXfrm>
    </dsp:sp>
    <dsp:sp modelId="{6CD0E8B5-C16D-3849-8961-082EABA3E1F2}">
      <dsp:nvSpPr>
        <dsp:cNvPr id="0" name=""/>
        <dsp:cNvSpPr/>
      </dsp:nvSpPr>
      <dsp:spPr>
        <a:xfrm>
          <a:off x="312420" y="19051"/>
          <a:ext cx="4373880" cy="5313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322" tIns="0" rIns="16532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DLNR Enforcement Actions</a:t>
          </a:r>
        </a:p>
      </dsp:txBody>
      <dsp:txXfrm>
        <a:off x="338359" y="44990"/>
        <a:ext cx="4322002" cy="479482"/>
      </dsp:txXfrm>
    </dsp:sp>
    <dsp:sp modelId="{505930A1-E1F4-134C-B306-DDE12F6F0061}">
      <dsp:nvSpPr>
        <dsp:cNvPr id="0" name=""/>
        <dsp:cNvSpPr/>
      </dsp:nvSpPr>
      <dsp:spPr>
        <a:xfrm>
          <a:off x="0" y="3709411"/>
          <a:ext cx="6248400" cy="19278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4945" tIns="374904" rIns="484945" bIns="14224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800" kern="1200" dirty="0"/>
            <a:t>Board Action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Chronic violators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Fines up to $25,000 per incident per day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Other, additional actions</a:t>
          </a:r>
        </a:p>
      </dsp:txBody>
      <dsp:txXfrm>
        <a:off x="0" y="3709411"/>
        <a:ext cx="6248400" cy="1927800"/>
      </dsp:txXfrm>
    </dsp:sp>
    <dsp:sp modelId="{ADD92C02-53AD-304C-8BEC-9FF03A43E7CD}">
      <dsp:nvSpPr>
        <dsp:cNvPr id="0" name=""/>
        <dsp:cNvSpPr/>
      </dsp:nvSpPr>
      <dsp:spPr>
        <a:xfrm>
          <a:off x="312420" y="3443731"/>
          <a:ext cx="4373880" cy="5313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322" tIns="0" rIns="16532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Board Enforcement Action</a:t>
          </a:r>
        </a:p>
      </dsp:txBody>
      <dsp:txXfrm>
        <a:off x="338359" y="3469670"/>
        <a:ext cx="4322002" cy="479482"/>
      </dsp:txXfrm>
    </dsp:sp>
  </dsp:spTree>
</dsp:drawing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3C353DD6D6504092C4D2C59250B68D" ma:contentTypeVersion="4" ma:contentTypeDescription="Create a new document." ma:contentTypeScope="" ma:versionID="455baa2c0ba1d4deab7d0b9e931dcf92">
  <xsd:schema xmlns:xsd="http://www.w3.org/2001/XMLSchema" xmlns:xs="http://www.w3.org/2001/XMLSchema" xmlns:p="http://schemas.microsoft.com/office/2006/metadata/properties" xmlns:ns2="b21d8bbe-1d54-431d-9723-392bd36a5066" xmlns:ns3="5ea67a00-16f2-46e9-b61b-e7bbbda2883f" targetNamespace="http://schemas.microsoft.com/office/2006/metadata/properties" ma:root="true" ma:fieldsID="723a94ae3ed9d8de9e61bb7f219e8859" ns2:_="" ns3:_="">
    <xsd:import namespace="b21d8bbe-1d54-431d-9723-392bd36a5066"/>
    <xsd:import namespace="5ea67a00-16f2-46e9-b61b-e7bbbda288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1d8bbe-1d54-431d-9723-392bd36a50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a67a00-16f2-46e9-b61b-e7bbbda2883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ea67a00-16f2-46e9-b61b-e7bbbda2883f">
      <UserInfo>
        <DisplayName>Kapeliela, Joann M</DisplayName>
        <AccountId>37</AccountId>
        <AccountType/>
      </UserInfo>
      <UserInfo>
        <DisplayName>Chang, Carty S</DisplayName>
        <AccountId>22</AccountId>
        <AccountType/>
      </UserInfo>
      <UserInfo>
        <DisplayName>Matsuda, Edwin Y</DisplayName>
        <AccountId>12</AccountId>
        <AccountType/>
      </UserInfo>
      <UserInfo>
        <DisplayName>Akamine, Kristen C</DisplayName>
        <AccountId>13</AccountId>
        <AccountType/>
      </UserInfo>
      <UserInfo>
        <DisplayName>Ferreira, Darlene S</DisplayName>
        <AccountId>41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D6938AE6-2554-4E8D-A42E-4D96C8BB351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F594569-9280-4C94-9CF1-E1F76F52E389}">
  <ds:schemaRefs>
    <ds:schemaRef ds:uri="5ea67a00-16f2-46e9-b61b-e7bbbda2883f"/>
    <ds:schemaRef ds:uri="b21d8bbe-1d54-431d-9723-392bd36a506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7C9F839-CFCD-470E-AB10-A81CBDA9D930}">
  <ds:schemaRefs>
    <ds:schemaRef ds:uri="http://schemas.microsoft.com/office/2006/metadata/properties"/>
    <ds:schemaRef ds:uri="http://schemas.microsoft.com/office/infopath/2007/PartnerControls"/>
    <ds:schemaRef ds:uri="5ea67a00-16f2-46e9-b61b-e7bbbda2883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1552</Words>
  <Application>Microsoft Office PowerPoint</Application>
  <PresentationFormat>Widescreen</PresentationFormat>
  <Paragraphs>378</Paragraphs>
  <Slides>23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Dam Safety Enforcement Update</vt:lpstr>
      <vt:lpstr>Purpose of Briefing</vt:lpstr>
      <vt:lpstr>Background and Recap of 2020 Board Briefing</vt:lpstr>
      <vt:lpstr>131  Regulated  Dams</vt:lpstr>
      <vt:lpstr>Hazard Potential Classification</vt:lpstr>
      <vt:lpstr>Overall Condition Assessment</vt:lpstr>
      <vt:lpstr>Overall Condition Assessment</vt:lpstr>
      <vt:lpstr>Gov’t Ownership of Regulated Dams</vt:lpstr>
      <vt:lpstr>Kaloko Dam Failure</vt:lpstr>
      <vt:lpstr>PowerPoint Presentation</vt:lpstr>
      <vt:lpstr>Hawaii Dam and Reservoir Safety Act of 2007 BLNR Authorities (HRS 179D)</vt:lpstr>
      <vt:lpstr>Major Functions of the Dam Safety Program</vt:lpstr>
      <vt:lpstr>Jan 2020 Board Delegation of Authority</vt:lpstr>
      <vt:lpstr>BLNR Dam Safety Roles (in green)</vt:lpstr>
      <vt:lpstr>Dam Safety Enforcement</vt:lpstr>
      <vt:lpstr>Enforcement Actions</vt:lpstr>
      <vt:lpstr>Notice of Deficiency </vt:lpstr>
      <vt:lpstr>Notice of Deficiency </vt:lpstr>
      <vt:lpstr>PowerPoint Presentation</vt:lpstr>
      <vt:lpstr>PowerPoint Presentation</vt:lpstr>
      <vt:lpstr>PowerPoint Presentation</vt:lpstr>
      <vt:lpstr>Recap of Dam Safety Enforcement Plan </vt:lpstr>
      <vt:lpstr>Thank you  Q &amp; 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Dam Safety Enforcement Update</dc:title>
  <dc:creator>Microsoft Office User</dc:creator>
  <cp:lastModifiedBy>Microsoft Office User</cp:lastModifiedBy>
  <cp:revision>8</cp:revision>
  <dcterms:created xsi:type="dcterms:W3CDTF">2021-03-12T03:12:12Z</dcterms:created>
  <dcterms:modified xsi:type="dcterms:W3CDTF">2021-03-16T17:44:09Z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0x010100873C353DD6D6504092C4D2C59250B68D</vt:lpwstr>
  </property>
</Properties>
</file>